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7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2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509A250-FF31-4206-8172-F9D3106AACB1}" type="datetimeFigureOut">
              <a:rPr lang="en-US" dirty="0"/>
              <a:t>12/18/2024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33672" y="1447801"/>
            <a:ext cx="3392424" cy="1752600"/>
          </a:xfrm>
        </p:spPr>
        <p:txBody>
          <a:bodyPr/>
          <a:lstStyle/>
          <a:p>
            <a:r>
              <a:rPr lang="fa-IR" dirty="0" smtClean="0"/>
              <a:t>به نام خدا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7523" y="4672584"/>
            <a:ext cx="8825658" cy="957072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fa-IR" sz="16000" dirty="0" smtClean="0"/>
              <a:t>سید مهیاد جوادی</a:t>
            </a:r>
            <a:endParaRPr lang="fa-IR" sz="16000" dirty="0" smtClean="0"/>
          </a:p>
          <a:p>
            <a:pPr algn="ctr"/>
            <a:endParaRPr lang="en-US" sz="4400" dirty="0"/>
          </a:p>
          <a:p>
            <a:pPr algn="ctr"/>
            <a:r>
              <a:rPr lang="fa-IR" sz="18500" dirty="0" smtClean="0"/>
              <a:t>بازی جامپبال</a:t>
            </a:r>
            <a:r>
              <a:rPr lang="en-US" sz="18500" dirty="0" smtClean="0"/>
              <a:t> </a:t>
            </a:r>
          </a:p>
          <a:p>
            <a:pPr algn="ctr"/>
            <a:r>
              <a:rPr lang="en-US" sz="18500" dirty="0" smtClean="0"/>
              <a:t>(</a:t>
            </a:r>
            <a:r>
              <a:rPr lang="en-US" sz="18500" dirty="0" err="1" smtClean="0"/>
              <a:t>jumpball</a:t>
            </a:r>
            <a:r>
              <a:rPr lang="en-US" sz="18500" dirty="0" smtClean="0"/>
              <a:t>)</a:t>
            </a:r>
            <a:endParaRPr lang="en-US" sz="185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47" y="4007811"/>
            <a:ext cx="1895475" cy="2419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1278" y="4036386"/>
            <a:ext cx="1914525" cy="2390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4008" y="3343038"/>
            <a:ext cx="1243584" cy="1329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02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cs typeface="2  Bardiya" panose="00000400000000000000" pitchFamily="2" charset="-78"/>
              </a:rPr>
              <a:t>این بازی برای چه کسانی مناسب است ؟</a:t>
            </a:r>
            <a:endParaRPr lang="en-US" dirty="0">
              <a:cs typeface="2  Bardiy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3200" dirty="0" smtClean="0"/>
              <a:t>این بازی برای هر سن و سالی مناسب است و میتواند در لحظاتی که سیستم مناسبی همراه وجود ندارد ما را سرگرم کند.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66814838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97096" y="452718"/>
            <a:ext cx="5853738" cy="1400530"/>
          </a:xfrm>
        </p:spPr>
        <p:txBody>
          <a:bodyPr/>
          <a:lstStyle/>
          <a:p>
            <a:pPr algn="r"/>
            <a:r>
              <a:rPr lang="fa-IR" dirty="0" smtClean="0">
                <a:cs typeface="2  Elm" panose="00000400000000000000" pitchFamily="2" charset="-78"/>
              </a:rPr>
              <a:t>بخشی از کد بازی</a:t>
            </a:r>
            <a:endParaRPr lang="en-US" dirty="0">
              <a:cs typeface="2  Elm" panose="00000400000000000000" pitchFamily="2" charset="-78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698" y="548640"/>
            <a:ext cx="3715670" cy="6074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51248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a-IR" sz="8800" dirty="0" smtClean="0">
                <a:cs typeface="2  Elham" panose="00000400000000000000" pitchFamily="2" charset="-78"/>
              </a:rPr>
              <a:t>پایان</a:t>
            </a:r>
            <a:endParaRPr lang="en-US" sz="8800" dirty="0">
              <a:cs typeface="2  Elham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3127248"/>
            <a:ext cx="8946541" cy="3121151"/>
          </a:xfrm>
        </p:spPr>
        <p:txBody>
          <a:bodyPr>
            <a:normAutofit/>
          </a:bodyPr>
          <a:lstStyle/>
          <a:p>
            <a:pPr marL="0" indent="0" algn="ctr" rtl="1">
              <a:buNone/>
            </a:pPr>
            <a:r>
              <a:rPr lang="fa-IR" sz="6000" dirty="0" smtClean="0">
                <a:cs typeface="2  Bardiya" panose="00000400000000000000" pitchFamily="2" charset="-78"/>
              </a:rPr>
              <a:t>ممنون که با این پروژه همراه بودید</a:t>
            </a:r>
            <a:endParaRPr lang="en-US" sz="6000" dirty="0">
              <a:cs typeface="2  Bardiya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050443">
            <a:off x="1013483" y="1081946"/>
            <a:ext cx="1975990" cy="102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73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بازی جامپبال درباره چیست ؟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/>
            <a:r>
              <a:rPr lang="fa-IR" sz="2800" dirty="0" smtClean="0"/>
              <a:t>جامپبال یک بازی فوتبالی دو بعدی است. این بازی توسط دو بازیکن انجام میشود و هردو در سمت مقابل هم قرار دارند. توپ در بین انها به زمین می افتد و آنها باید سعی کنند که فقط با پریدن (جامپ) به توپ ضربه بزنند (بال). بخشی از این بازی برگرفته از فوتبال است و خود ایده اصلی از بازی های موبایلی هدبال و هدفوتبال آمده است. اما این بازی تفاوت هایی در سیستم های بازی مانند حرکت و شوت دارد.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394896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عکسی از بازی هدبال</a:t>
            </a:r>
            <a:br>
              <a:rPr lang="fa-IR" dirty="0" smtClean="0"/>
            </a:br>
            <a:r>
              <a:rPr lang="en-US" dirty="0" smtClean="0"/>
              <a:t>(</a:t>
            </a:r>
            <a:r>
              <a:rPr lang="en-US" dirty="0" err="1" smtClean="0"/>
              <a:t>headball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67128" y="2249424"/>
            <a:ext cx="7883706" cy="440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682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cs typeface="2  Helal" panose="00000400000000000000" pitchFamily="2" charset="-78"/>
              </a:rPr>
              <a:t>فیلمی از بازی هدبال 2</a:t>
            </a:r>
            <a:endParaRPr lang="en-US" dirty="0">
              <a:cs typeface="2  Helal" panose="00000400000000000000" pitchFamily="2" charset="-78"/>
            </a:endParaRPr>
          </a:p>
        </p:txBody>
      </p:sp>
      <p:pic>
        <p:nvPicPr>
          <p:cNvPr id="5" name="headball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8092" y="1401762"/>
            <a:ext cx="9753600" cy="5456238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a-IR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852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برتری این بازی به بازی های دیگر.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>
              <a:buNone/>
            </a:pPr>
            <a:r>
              <a:rPr lang="fa-IR" sz="2800" dirty="0" smtClean="0"/>
              <a:t>همان طور که در </a:t>
            </a:r>
            <a:r>
              <a:rPr lang="fa-IR" sz="2800" dirty="0" smtClean="0"/>
              <a:t>عکس و فیلم اسلاید های </a:t>
            </a:r>
            <a:r>
              <a:rPr lang="fa-IR" sz="2800" dirty="0" smtClean="0"/>
              <a:t>قبل دیدید، حرکت، شوت و ضربه سر بازیکنان بسیار ساده است و با یک دکمه بدون نیاز حرکت بازیکن انجام میگیرد. اما در جامپبال، این موضوع تغییر میکند. سیستم حرکت به سادگی هدبال نیست و به سختی باید خود را به توپ رساند. سیستم شوت و ضربه سر فقط یک دکمه نیستند و بازیکن باید در قرار گرفتن در محل مناسب این کار ها را انجام دهد تا در بازی برنده شود.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50322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/>
              <a:t>بخشی از فضای بازی با مربع های نمونه (مربع ها بازیکنان اصلی نیستند)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0098" y="1956816"/>
            <a:ext cx="7639078" cy="429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31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 rtl="1"/>
            <a:r>
              <a:rPr lang="fa-IR" dirty="0" smtClean="0"/>
              <a:t>فیلمی از فضای بازی</a:t>
            </a:r>
            <a:endParaRPr lang="en-US" dirty="0"/>
          </a:p>
        </p:txBody>
      </p:sp>
      <p:pic>
        <p:nvPicPr>
          <p:cNvPr id="4" name="proj.fil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0704" y="1225296"/>
            <a:ext cx="9957816" cy="5230368"/>
          </a:xfrm>
        </p:spPr>
      </p:pic>
    </p:spTree>
    <p:extLst>
      <p:ext uri="{BB962C8B-B14F-4D97-AF65-F5344CB8AC3E}">
        <p14:creationId xmlns:p14="http://schemas.microsoft.com/office/powerpoint/2010/main" val="39515689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cs typeface="2  Helal" panose="00000400000000000000" pitchFamily="2" charset="-78"/>
              </a:rPr>
              <a:t>برنامه آینده برای ساخت بازی </a:t>
            </a:r>
            <a:endParaRPr lang="en-US" dirty="0">
              <a:cs typeface="2  Helal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800" dirty="0" smtClean="0">
                <a:cs typeface="2  Elm Border" panose="00000400000000000000" pitchFamily="2" charset="-78"/>
              </a:rPr>
              <a:t>تا آخر دی : توسعه سیستم ها ،مکانیزم و الگوریتم های توپ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2  Elm Border" panose="00000400000000000000" pitchFamily="2" charset="-78"/>
              </a:rPr>
              <a:t>تا آخر اسفند : توسعه مکانیزم بازیکنان و کمی از طراحی های داخل بازی 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2  Elm Border" panose="00000400000000000000" pitchFamily="2" charset="-78"/>
              </a:rPr>
              <a:t>فروردین : توسعه منو و طراحی های بازی </a:t>
            </a:r>
          </a:p>
          <a:p>
            <a:pPr marL="0" indent="0" algn="r" rtl="1">
              <a:buNone/>
            </a:pPr>
            <a:r>
              <a:rPr lang="fa-IR" sz="2800" dirty="0" smtClean="0">
                <a:cs typeface="2  Elm Border" panose="00000400000000000000" pitchFamily="2" charset="-78"/>
              </a:rPr>
              <a:t>تا اردیبهشت : دیباگ و توسعه ایده های اضافه </a:t>
            </a:r>
          </a:p>
          <a:p>
            <a:pPr marL="0" indent="0" algn="r" rtl="1">
              <a:buNone/>
            </a:pPr>
            <a:endParaRPr lang="fa-IR" sz="2800" dirty="0">
              <a:cs typeface="2  Elm Border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2800" dirty="0" smtClean="0">
                <a:cs typeface="2  Elm Border" panose="00000400000000000000" pitchFamily="2" charset="-78"/>
              </a:rPr>
              <a:t>ایده های اضافه : ساخت هوش مصنوعی ، ساخت مود چند نفره به صورت آنلاین </a:t>
            </a:r>
            <a:endParaRPr lang="en-US" sz="2800" dirty="0">
              <a:cs typeface="2  Elm Borde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468563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dirty="0" smtClean="0">
                <a:cs typeface="2  Bardiya" panose="00000400000000000000" pitchFamily="2" charset="-78"/>
              </a:rPr>
              <a:t> خوبی های بازی برای کارهای آینده چیست ؟ </a:t>
            </a:r>
            <a:endParaRPr lang="en-US" dirty="0">
              <a:cs typeface="2  Bardiya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r">
              <a:buNone/>
            </a:pPr>
            <a:r>
              <a:rPr lang="fa-IR" dirty="0" smtClean="0"/>
              <a:t>1 . </a:t>
            </a:r>
            <a:r>
              <a:rPr lang="fa-IR" sz="2400" dirty="0" smtClean="0">
                <a:cs typeface="2  Baran Outline" panose="00000400000000000000" pitchFamily="2" charset="-78"/>
              </a:rPr>
              <a:t>به دلیل سبک بودن آن از نظر گرافیکی و پردازشی ، میتواند در دستگاه های ضعیف هم اجرا شود. همچنین میتواند بر روی یک سایت برود.</a:t>
            </a:r>
          </a:p>
          <a:p>
            <a:pPr marL="0" indent="0" algn="r">
              <a:buNone/>
            </a:pPr>
            <a:r>
              <a:rPr lang="fa-IR" sz="2400" dirty="0" smtClean="0">
                <a:cs typeface="2  Baran Outline" panose="00000400000000000000" pitchFamily="2" charset="-78"/>
              </a:rPr>
              <a:t>2 . بدلیل اینکه از یک بازی دیگر ایده گرفته شده است ، میتوان چیز های درون آن را پیشرفته تر کرد و ایده های بسیاری گرفت.</a:t>
            </a:r>
          </a:p>
          <a:p>
            <a:pPr marL="0" indent="0" algn="r">
              <a:buNone/>
            </a:pPr>
            <a:r>
              <a:rPr lang="fa-IR" sz="2400" dirty="0" smtClean="0">
                <a:cs typeface="2  Baran Outline" panose="00000400000000000000" pitchFamily="2" charset="-78"/>
              </a:rPr>
              <a:t>3 . به خاطر مورد شماره 1 ، میتوان سطح دسترسی به آن را بیشتر کرد به طوری که بر روی تلفن های همراه هم قابل بازی باشد.</a:t>
            </a:r>
          </a:p>
          <a:p>
            <a:pPr marL="0" indent="0" algn="r">
              <a:buNone/>
            </a:pPr>
            <a:r>
              <a:rPr lang="fa-IR" sz="2400" dirty="0" smtClean="0">
                <a:cs typeface="2  Baran Outline" panose="00000400000000000000" pitchFamily="2" charset="-78"/>
              </a:rPr>
              <a:t>4. بدلیل چند نفره بودن آن ، میتوان یک حالت آنلاین و یک حالت بازی با هوش مصنوعی در آن قرار داد. </a:t>
            </a:r>
          </a:p>
          <a:p>
            <a:pPr marL="0" indent="0" algn="r">
              <a:buNone/>
            </a:pPr>
            <a:r>
              <a:rPr lang="fa-IR" sz="2400" dirty="0" smtClean="0">
                <a:cs typeface="2  Baran Outline" panose="00000400000000000000" pitchFamily="2" charset="-78"/>
              </a:rPr>
              <a:t>5 . به دلیل فوتبالی بودن آن ، میتوان شخصیت های زیادی را قرار داد.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15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560</TotalTime>
  <Words>473</Words>
  <Application>Microsoft Office PowerPoint</Application>
  <PresentationFormat>Widescreen</PresentationFormat>
  <Paragraphs>32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2  Baran Outline</vt:lpstr>
      <vt:lpstr>2  Bardiya</vt:lpstr>
      <vt:lpstr>2  Elham</vt:lpstr>
      <vt:lpstr>2  Elm</vt:lpstr>
      <vt:lpstr>2  Elm Border</vt:lpstr>
      <vt:lpstr>2  Helal</vt:lpstr>
      <vt:lpstr>Arial</vt:lpstr>
      <vt:lpstr>Century Gothic</vt:lpstr>
      <vt:lpstr>Times New Roman</vt:lpstr>
      <vt:lpstr>Wingdings 3</vt:lpstr>
      <vt:lpstr>Ion</vt:lpstr>
      <vt:lpstr>به نام خدا</vt:lpstr>
      <vt:lpstr>بازی جامپبال درباره چیست ؟ </vt:lpstr>
      <vt:lpstr>عکسی از بازی هدبال (headball)</vt:lpstr>
      <vt:lpstr>فیلمی از بازی هدبال 2</vt:lpstr>
      <vt:lpstr>برتری این بازی به بازی های دیگر.</vt:lpstr>
      <vt:lpstr>بخشی از فضای بازی با مربع های نمونه (مربع ها بازیکنان اصلی نیستند)</vt:lpstr>
      <vt:lpstr>فیلمی از فضای بازی</vt:lpstr>
      <vt:lpstr>برنامه آینده برای ساخت بازی </vt:lpstr>
      <vt:lpstr> خوبی های بازی برای کارهای آینده چیست ؟ </vt:lpstr>
      <vt:lpstr>این بازی برای چه کسانی مناسب است ؟</vt:lpstr>
      <vt:lpstr>بخشی از کد بازی</vt:lpstr>
      <vt:lpstr>پایان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به نام خدا</dc:title>
  <dc:creator>Asus</dc:creator>
  <cp:lastModifiedBy>Asus</cp:lastModifiedBy>
  <cp:revision>17</cp:revision>
  <dcterms:created xsi:type="dcterms:W3CDTF">2024-12-02T16:26:10Z</dcterms:created>
  <dcterms:modified xsi:type="dcterms:W3CDTF">2024-12-18T10:43:09Z</dcterms:modified>
</cp:coreProperties>
</file>

<file path=docProps/thumbnail.jpeg>
</file>